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3"/>
  </p:notesMasterIdLst>
  <p:sldIdLst>
    <p:sldId id="258" r:id="rId2"/>
  </p:sldIdLst>
  <p:sldSz cx="12179300" cy="9134475" type="ledger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77" userDrawn="1">
          <p15:clr>
            <a:srgbClr val="A4A3A4"/>
          </p15:clr>
        </p15:guide>
        <p15:guide id="2" pos="38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CD03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 varScale="1">
        <p:scale>
          <a:sx n="74" d="100"/>
          <a:sy n="74" d="100"/>
        </p:scale>
        <p:origin x="1872" y="72"/>
      </p:cViewPr>
      <p:guideLst>
        <p:guide orient="horz" pos="2877"/>
        <p:guide pos="38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54079-B55C-44E0-94C4-2C547D016FC1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D6610-F585-4442-AD48-044617EBA2E6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1pPr>
    <a:lvl2pPr marL="608868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2pPr>
    <a:lvl3pPr marL="1217738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3pPr>
    <a:lvl4pPr marL="1826606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4pPr>
    <a:lvl5pPr marL="2435476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5pPr>
    <a:lvl6pPr marL="3044344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6pPr>
    <a:lvl7pPr marL="3653213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7pPr>
    <a:lvl8pPr marL="4262082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8pPr>
    <a:lvl9pPr marL="4870951" algn="l" defTabSz="1217738" rtl="0" eaLnBrk="1" latinLnBrk="0" hangingPunct="1">
      <a:defRPr sz="15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20750" y="742950"/>
            <a:ext cx="4953000" cy="371475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D6610-F585-4442-AD48-044617EBA2E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710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7191" y="3349309"/>
            <a:ext cx="8791434" cy="3013899"/>
          </a:xfrm>
        </p:spPr>
        <p:txBody>
          <a:bodyPr anchor="b">
            <a:normAutofit/>
          </a:bodyPr>
          <a:lstStyle>
            <a:lvl1pPr>
              <a:defRPr sz="719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7191" y="6363206"/>
            <a:ext cx="8791434" cy="150014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42248" y="5755543"/>
            <a:ext cx="1858693" cy="104128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857" y="6033098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2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189" y="811953"/>
            <a:ext cx="8780158" cy="4151724"/>
          </a:xfrm>
        </p:spPr>
        <p:txBody>
          <a:bodyPr anchor="ctr">
            <a:normAutofit/>
          </a:bodyPr>
          <a:lstStyle>
            <a:lvl1pPr algn="l">
              <a:defRPr sz="639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7189" y="5799348"/>
            <a:ext cx="8780158" cy="2072324"/>
          </a:xfrm>
        </p:spPr>
        <p:txBody>
          <a:bodyPr anchor="ctr">
            <a:normAutofit/>
          </a:bodyPr>
          <a:lstStyle>
            <a:lvl1pPr marL="0" indent="0" algn="l">
              <a:buNone/>
              <a:defRPr sz="239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894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7" y="4217639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927" y="4321015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02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459" y="811954"/>
            <a:ext cx="8137630" cy="3856778"/>
          </a:xfrm>
        </p:spPr>
        <p:txBody>
          <a:bodyPr anchor="ctr">
            <a:normAutofit/>
          </a:bodyPr>
          <a:lstStyle>
            <a:lvl1pPr algn="l">
              <a:defRPr sz="639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17940" y="4668732"/>
            <a:ext cx="7530665" cy="507471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13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8945" indent="0">
              <a:buFontTx/>
              <a:buNone/>
              <a:defRPr/>
            </a:lvl2pPr>
            <a:lvl3pPr marL="1217889" indent="0">
              <a:buFontTx/>
              <a:buNone/>
              <a:defRPr/>
            </a:lvl3pPr>
            <a:lvl4pPr marL="1826834" indent="0">
              <a:buFontTx/>
              <a:buNone/>
              <a:defRPr/>
            </a:lvl4pPr>
            <a:lvl5pPr marL="2435779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7189" y="5799348"/>
            <a:ext cx="8780158" cy="2072324"/>
          </a:xfrm>
        </p:spPr>
        <p:txBody>
          <a:bodyPr anchor="ctr">
            <a:normAutofit/>
          </a:bodyPr>
          <a:lstStyle>
            <a:lvl1pPr marL="0" indent="0" algn="l">
              <a:buNone/>
              <a:defRPr sz="239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894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77" y="4217639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927" y="4321015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08577" y="863107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/>
          <a:p>
            <a:pPr lvl="0"/>
            <a:r>
              <a:rPr lang="en-US" sz="106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81365" y="3869706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/>
          <a:p>
            <a:pPr lvl="0"/>
            <a:r>
              <a:rPr lang="en-US" sz="106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0430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189" y="3247815"/>
            <a:ext cx="8780158" cy="3629342"/>
          </a:xfrm>
        </p:spPr>
        <p:txBody>
          <a:bodyPr anchor="b">
            <a:normAutofit/>
          </a:bodyPr>
          <a:lstStyle>
            <a:lvl1pPr algn="l">
              <a:defRPr sz="6393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7189" y="6901603"/>
            <a:ext cx="8780158" cy="97181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7" y="6540727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927" y="6637197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264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914459" y="811954"/>
            <a:ext cx="8137630" cy="3856778"/>
          </a:xfrm>
        </p:spPr>
        <p:txBody>
          <a:bodyPr anchor="ctr">
            <a:normAutofit/>
          </a:bodyPr>
          <a:lstStyle>
            <a:lvl1pPr algn="l">
              <a:defRPr sz="6393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7189" y="5785167"/>
            <a:ext cx="8908433" cy="111643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197">
                <a:solidFill>
                  <a:schemeClr val="accent1"/>
                </a:solidFill>
              </a:defRPr>
            </a:lvl1pPr>
            <a:lvl2pPr marL="608945" indent="0">
              <a:buFontTx/>
              <a:buNone/>
              <a:defRPr/>
            </a:lvl2pPr>
            <a:lvl3pPr marL="1217889" indent="0">
              <a:buFontTx/>
              <a:buNone/>
              <a:defRPr/>
            </a:lvl3pPr>
            <a:lvl4pPr marL="1826834" indent="0">
              <a:buFontTx/>
              <a:buNone/>
              <a:defRPr/>
            </a:lvl4pPr>
            <a:lvl5pPr marL="2435779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7189" y="6901603"/>
            <a:ext cx="8908433" cy="97181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77" y="6540727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927" y="6637197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2408577" y="863107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/>
          <a:p>
            <a:pPr lvl="0"/>
            <a:r>
              <a:rPr lang="en-US" sz="106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81365" y="3869706"/>
            <a:ext cx="609124" cy="778889"/>
          </a:xfrm>
          <a:prstGeom prst="rect">
            <a:avLst/>
          </a:prstGeom>
        </p:spPr>
        <p:txBody>
          <a:bodyPr vert="horz" lIns="121793" tIns="60897" rIns="121793" bIns="60897" rtlCol="0" anchor="ctr">
            <a:noAutofit/>
          </a:bodyPr>
          <a:lstStyle/>
          <a:p>
            <a:pPr lvl="0"/>
            <a:r>
              <a:rPr lang="en-US" sz="10655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233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190" y="835671"/>
            <a:ext cx="8780156" cy="3836027"/>
          </a:xfrm>
        </p:spPr>
        <p:txBody>
          <a:bodyPr anchor="ctr">
            <a:normAutofit/>
          </a:bodyPr>
          <a:lstStyle>
            <a:lvl1pPr algn="l">
              <a:defRPr sz="6393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7189" y="5785167"/>
            <a:ext cx="8780158" cy="111643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197">
                <a:solidFill>
                  <a:schemeClr val="accent1"/>
                </a:solidFill>
              </a:defRPr>
            </a:lvl1pPr>
            <a:lvl2pPr marL="608945" indent="0">
              <a:buFontTx/>
              <a:buNone/>
              <a:defRPr/>
            </a:lvl2pPr>
            <a:lvl3pPr marL="1217889" indent="0">
              <a:buFontTx/>
              <a:buNone/>
              <a:defRPr/>
            </a:lvl3pPr>
            <a:lvl4pPr marL="1826834" indent="0">
              <a:buFontTx/>
              <a:buNone/>
              <a:defRPr/>
            </a:lvl4pPr>
            <a:lvl5pPr marL="2435779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7189" y="6901603"/>
            <a:ext cx="8780158" cy="97181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7" y="6540727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927" y="6637197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678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257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826" y="835670"/>
            <a:ext cx="2205876" cy="70377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7190" y="835670"/>
            <a:ext cx="6281914" cy="703775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08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900" y="831280"/>
            <a:ext cx="8776447" cy="170607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7189" y="2841836"/>
            <a:ext cx="8780158" cy="50315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96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189" y="2763201"/>
            <a:ext cx="8780158" cy="1956360"/>
          </a:xfrm>
        </p:spPr>
        <p:txBody>
          <a:bodyPr anchor="b"/>
          <a:lstStyle>
            <a:lvl1pPr algn="l">
              <a:defRPr sz="5328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7189" y="4770226"/>
            <a:ext cx="8780158" cy="1146005"/>
          </a:xfrm>
        </p:spPr>
        <p:txBody>
          <a:bodyPr anchor="t"/>
          <a:lstStyle>
            <a:lvl1pPr marL="0" indent="0" algn="l">
              <a:buNone/>
              <a:defRPr sz="266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8945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7" y="4217639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927" y="4321015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35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7191" y="2845974"/>
            <a:ext cx="4258934" cy="50179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08997" y="2845974"/>
            <a:ext cx="4258350" cy="501796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927" y="1049284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58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323" y="2965742"/>
            <a:ext cx="3828802" cy="767549"/>
          </a:xfrm>
        </p:spPr>
        <p:txBody>
          <a:bodyPr anchor="b">
            <a:noAutofit/>
          </a:bodyPr>
          <a:lstStyle>
            <a:lvl1pPr marL="0" indent="0">
              <a:buNone/>
              <a:defRPr sz="3197" b="0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7189" y="3733292"/>
            <a:ext cx="4258935" cy="413662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3683" y="2961443"/>
            <a:ext cx="3826995" cy="767549"/>
          </a:xfrm>
        </p:spPr>
        <p:txBody>
          <a:bodyPr anchor="b">
            <a:noAutofit/>
          </a:bodyPr>
          <a:lstStyle>
            <a:lvl1pPr marL="0" indent="0">
              <a:buNone/>
              <a:defRPr sz="3197" b="0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04212" y="3728992"/>
            <a:ext cx="4256468" cy="4136624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927" y="1049284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96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98" y="831280"/>
            <a:ext cx="8776448" cy="170607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083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79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189" y="594165"/>
            <a:ext cx="3502460" cy="1300393"/>
          </a:xfrm>
        </p:spPr>
        <p:txBody>
          <a:bodyPr anchor="b"/>
          <a:lstStyle>
            <a:lvl1pPr algn="l">
              <a:defRPr sz="2664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071" y="594166"/>
            <a:ext cx="5049276" cy="721243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7189" y="2129264"/>
            <a:ext cx="3502460" cy="5677328"/>
          </a:xfrm>
        </p:spPr>
        <p:txBody>
          <a:bodyPr/>
          <a:lstStyle>
            <a:lvl1pPr marL="0" indent="0">
              <a:buNone/>
              <a:defRPr sz="1865"/>
            </a:lvl1pPr>
            <a:lvl2pPr marL="608945" indent="0">
              <a:buNone/>
              <a:defRPr sz="1598"/>
            </a:lvl2pPr>
            <a:lvl3pPr marL="1217889" indent="0">
              <a:buNone/>
              <a:defRPr sz="1332"/>
            </a:lvl3pPr>
            <a:lvl4pPr marL="1826834" indent="0">
              <a:buNone/>
              <a:defRPr sz="1199"/>
            </a:lvl4pPr>
            <a:lvl5pPr marL="2435779" indent="0">
              <a:buNone/>
              <a:defRPr sz="1199"/>
            </a:lvl5pPr>
            <a:lvl6pPr marL="3044723" indent="0">
              <a:buNone/>
              <a:defRPr sz="1199"/>
            </a:lvl6pPr>
            <a:lvl7pPr marL="3653668" indent="0">
              <a:buNone/>
              <a:defRPr sz="1199"/>
            </a:lvl7pPr>
            <a:lvl8pPr marL="4262613" indent="0">
              <a:buNone/>
              <a:defRPr sz="1199"/>
            </a:lvl8pPr>
            <a:lvl9pPr marL="4871557" indent="0">
              <a:buNone/>
              <a:defRPr sz="119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7" y="947272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551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7189" y="6394132"/>
            <a:ext cx="8780158" cy="754864"/>
          </a:xfrm>
        </p:spPr>
        <p:txBody>
          <a:bodyPr anchor="b">
            <a:normAutofit/>
          </a:bodyPr>
          <a:lstStyle>
            <a:lvl1pPr algn="l">
              <a:defRPr sz="3197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7189" y="845738"/>
            <a:ext cx="8780158" cy="5134606"/>
          </a:xfrm>
        </p:spPr>
        <p:txBody>
          <a:bodyPr anchor="t">
            <a:normAutofit/>
          </a:bodyPr>
          <a:lstStyle>
            <a:lvl1pPr marL="0" indent="0" algn="ctr">
              <a:buNone/>
              <a:defRPr sz="2131"/>
            </a:lvl1pPr>
            <a:lvl2pPr marL="608945" indent="0">
              <a:buNone/>
              <a:defRPr sz="2131"/>
            </a:lvl2pPr>
            <a:lvl3pPr marL="1217889" indent="0">
              <a:buNone/>
              <a:defRPr sz="2131"/>
            </a:lvl3pPr>
            <a:lvl4pPr marL="1826834" indent="0">
              <a:buNone/>
              <a:defRPr sz="2131"/>
            </a:lvl4pPr>
            <a:lvl5pPr marL="2435779" indent="0">
              <a:buNone/>
              <a:defRPr sz="2131"/>
            </a:lvl5pPr>
            <a:lvl6pPr marL="3044723" indent="0">
              <a:buNone/>
              <a:defRPr sz="2131"/>
            </a:lvl6pPr>
            <a:lvl7pPr marL="3653668" indent="0">
              <a:buNone/>
              <a:defRPr sz="2131"/>
            </a:lvl7pPr>
            <a:lvl8pPr marL="4262613" indent="0">
              <a:buNone/>
              <a:defRPr sz="2131"/>
            </a:lvl8pPr>
            <a:lvl9pPr marL="4871557" indent="0">
              <a:buNone/>
              <a:defRPr sz="213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7189" y="7148996"/>
            <a:ext cx="8780158" cy="657597"/>
          </a:xfrm>
        </p:spPr>
        <p:txBody>
          <a:bodyPr>
            <a:normAutofit/>
          </a:bodyPr>
          <a:lstStyle>
            <a:lvl1pPr marL="0" indent="0">
              <a:buNone/>
              <a:defRPr sz="1598"/>
            </a:lvl1pPr>
            <a:lvl2pPr marL="608945" indent="0">
              <a:buNone/>
              <a:defRPr sz="1598"/>
            </a:lvl2pPr>
            <a:lvl3pPr marL="1217889" indent="0">
              <a:buNone/>
              <a:defRPr sz="1332"/>
            </a:lvl3pPr>
            <a:lvl4pPr marL="1826834" indent="0">
              <a:buNone/>
              <a:defRPr sz="1199"/>
            </a:lvl4pPr>
            <a:lvl5pPr marL="2435779" indent="0">
              <a:buNone/>
              <a:defRPr sz="1199"/>
            </a:lvl5pPr>
            <a:lvl6pPr marL="3044723" indent="0">
              <a:buNone/>
              <a:defRPr sz="1199"/>
            </a:lvl6pPr>
            <a:lvl7pPr marL="3653668" indent="0">
              <a:buNone/>
              <a:defRPr sz="1199"/>
            </a:lvl7pPr>
            <a:lvl8pPr marL="4262613" indent="0">
              <a:buNone/>
              <a:defRPr sz="1199"/>
            </a:lvl8pPr>
            <a:lvl9pPr marL="4871557" indent="0">
              <a:buNone/>
              <a:defRPr sz="1199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77" y="6540727"/>
            <a:ext cx="1809255" cy="67663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0927" y="6637197"/>
            <a:ext cx="779158" cy="486326"/>
          </a:xfrm>
        </p:spPr>
        <p:txBody>
          <a:bodyPr/>
          <a:lstStyle/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117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04482"/>
            <a:ext cx="2638848" cy="884228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7200" y="272"/>
            <a:ext cx="2600318" cy="9127881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43586" cy="9134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0898" y="831280"/>
            <a:ext cx="8776448" cy="17060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7189" y="2841836"/>
            <a:ext cx="8780158" cy="5176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52405" y="8171598"/>
            <a:ext cx="1020776" cy="4930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C0C35-0CA2-42C8-B4A1-D9AF12269D4F}" type="datetimeFigureOut">
              <a:rPr lang="es-MX" smtClean="0"/>
              <a:t>18/10/2017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7189" y="8172557"/>
            <a:ext cx="7614044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0927" y="1049284"/>
            <a:ext cx="779158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4">
                <a:solidFill>
                  <a:srgbClr val="FEFFFF"/>
                </a:solidFill>
              </a:defRPr>
            </a:lvl1pPr>
          </a:lstStyle>
          <a:p>
            <a:fld id="{410C997F-7CFE-4A04-B4E0-FDD37A4192C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872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  <p:sldLayoutId id="2147484067" r:id="rId14"/>
    <p:sldLayoutId id="2147484068" r:id="rId15"/>
    <p:sldLayoutId id="2147484069" r:id="rId16"/>
  </p:sldLayoutIdLst>
  <p:txStyles>
    <p:titleStyle>
      <a:lvl1pPr algn="l" defTabSz="608945" rtl="0" eaLnBrk="1" latinLnBrk="0" hangingPunct="1">
        <a:spcBef>
          <a:spcPct val="0"/>
        </a:spcBef>
        <a:buNone/>
        <a:defRPr sz="4795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6709" indent="-456709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239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89535" indent="-380590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213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22362" indent="-304472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186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131306" indent="-304472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740251" indent="-304472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349196" indent="-304472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958140" indent="-304472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567085" indent="-304472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176030" indent="-304472" algn="l" defTabSz="608945" rtl="0" eaLnBrk="1" latinLnBrk="0" hangingPunct="1">
        <a:spcBef>
          <a:spcPts val="133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9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608945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bg2">
                <a:tint val="90000"/>
                <a:satMod val="92000"/>
                <a:lumMod val="120000"/>
              </a:schemeClr>
            </a:gs>
            <a:gs pos="72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166" y="5749259"/>
            <a:ext cx="691501" cy="100921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194074" y="1508083"/>
            <a:ext cx="4012560" cy="657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72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COMUNICADO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59788" y="8074751"/>
            <a:ext cx="8642672" cy="31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4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TIENE UN COSTO DE RECUPERACIÓN DE $1,000.00 MN, CUPO LIMITADO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70599" y="8427511"/>
            <a:ext cx="11414688" cy="53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43" dirty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Para mayores informes y registro, favor de comunicarse al Consejo Mexicano para la Acreditación de la Educación Farmacéutica, A.C. (COMAEF) al (55) 5605 6162 o a los correos </a:t>
            </a:r>
            <a:r>
              <a:rPr lang="es-MX" sz="1443" dirty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comaef@comaefac.org.mx </a:t>
            </a:r>
            <a:r>
              <a:rPr lang="es-MX" sz="1443" dirty="0">
                <a:solidFill>
                  <a:srgbClr val="000066"/>
                </a:solidFill>
                <a:latin typeface="Arial" panose="020B0604020202020204" pitchFamily="34" charset="0"/>
                <a:cs typeface="Arial" pitchFamily="34" charset="0"/>
              </a:rPr>
              <a:t>y/o </a:t>
            </a:r>
            <a:r>
              <a:rPr lang="es-MX" sz="1443" dirty="0">
                <a:solidFill>
                  <a:srgbClr val="C00000"/>
                </a:solidFill>
                <a:latin typeface="Arial" panose="020B0604020202020204" pitchFamily="34" charset="0"/>
                <a:cs typeface="Arial" pitchFamily="34" charset="0"/>
              </a:rPr>
              <a:t>comaef@gmail.com </a:t>
            </a:r>
          </a:p>
        </p:txBody>
      </p:sp>
      <p:pic>
        <p:nvPicPr>
          <p:cNvPr id="1026" name="Imagen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069" y="272990"/>
            <a:ext cx="1653937" cy="1240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439237" y="658910"/>
            <a:ext cx="242233" cy="484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119913" tIns="59956" rIns="119913" bIns="59956" numCol="1" anchor="t" anchorCtr="0" compatLnSpc="1">
            <a:prstTxWarp prst="textNoShape">
              <a:avLst/>
            </a:prstTxWarp>
            <a:spAutoFit/>
          </a:bodyPr>
          <a:lstStyle/>
          <a:p>
            <a:pPr defTabSz="1199097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altLang="es-MX" sz="236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Imagen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1979" y="353089"/>
            <a:ext cx="3870184" cy="89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n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12808" y="180876"/>
            <a:ext cx="2861034" cy="107948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" name="Rectángulo 10"/>
          <p:cNvSpPr/>
          <p:nvPr/>
        </p:nvSpPr>
        <p:spPr>
          <a:xfrm>
            <a:off x="690635" y="2327998"/>
            <a:ext cx="10774615" cy="783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49"/>
              </a:spcAft>
            </a:pPr>
            <a:r>
              <a:rPr lang="es-MX" sz="2098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ESTIMADOS DIRECTORES, COORDINADORES O RESPONSABLES DE PROGRAMA DE LAS CIENCIAS FARMACÉUTICAS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49355" y="3169612"/>
            <a:ext cx="11164121" cy="1787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83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Asociación Mexicana de Escuelas y Facultades de Farmacia, A.C. (</a:t>
            </a:r>
            <a:r>
              <a:rPr lang="es-MX" sz="183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AMEFFAR</a:t>
            </a:r>
            <a:r>
              <a:rPr lang="es-MX" sz="183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el Consejo Mexicano para la Acreditación de la Educación Farmacéutica, A. C. (</a:t>
            </a:r>
            <a:r>
              <a:rPr lang="es-MX" sz="183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COMAEF</a:t>
            </a:r>
            <a:r>
              <a:rPr lang="es-MX" sz="183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y la Asociación Farmacéutica Mexicana A.C. (</a:t>
            </a:r>
            <a:r>
              <a:rPr lang="es-MX" sz="1836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AFM</a:t>
            </a:r>
            <a:r>
              <a:rPr lang="es-MX" sz="1836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tienen el agrado de invitarlo a la </a:t>
            </a:r>
            <a:r>
              <a:rPr lang="es-MX" sz="1836" b="1" dirty="0">
                <a:solidFill>
                  <a:srgbClr val="0000CC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 Reunión de la Triple Hélice en Farmacia. </a:t>
            </a:r>
            <a:r>
              <a:rPr lang="es-MX" sz="1836" dirty="0">
                <a:latin typeface="Arial" panose="020B0604020202020204" pitchFamily="34" charset="0"/>
                <a:cs typeface="Arial" pitchFamily="34" charset="0"/>
              </a:rPr>
              <a:t>Esta reunión se realizará los días jueves 30 de noviembre y viernes 1 de diciembre del 2017, en el Hotel Sevilla Palace, de la Ciudad de México , Avenida Paseo de la Reforma # 105, Col. Tabacalera C.P. 06030.</a:t>
            </a:r>
            <a:endParaRPr lang="es-MX" sz="1836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97162" y="5178258"/>
            <a:ext cx="10278317" cy="2754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12 años del Consejo Mexicano para la Acreditación de la Educación Farmacéutica, A.C (COMAEF).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 de mesa Directiva del COMAEF.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de la Federación Internacional de Farmacia (FIP), 2017. Seúl.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Vinculación formal y efectiva del farmacéutico con; Industria, Farmacia Hospitalaria.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papel del Farmacéutico en casos de Emergencia Sanitaria.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Delimitación de Campos Profesionales.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Requisitos Mínimos Curriculares.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Avances de </a:t>
            </a: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Comisión Técnica Consultiva de Farmacia (CTCF) y</a:t>
            </a: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Comité Mexicano para la Práctica Internacional de la Farmacia (COMPIF).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Avances FARMACOPEA </a:t>
            </a:r>
          </a:p>
          <a:p>
            <a:pPr marL="299774" indent="-299774" algn="just">
              <a:buFont typeface="Wingdings" panose="05000000000000000000" pitchFamily="2" charset="2"/>
              <a:buChar char="Ø"/>
            </a:pP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de Posgrado </a:t>
            </a:r>
            <a:r>
              <a:rPr lang="es-MX" sz="1573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Multisede</a:t>
            </a:r>
            <a:r>
              <a:rPr lang="es-MX" sz="1573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Nacional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212639" y="4775788"/>
            <a:ext cx="3494867" cy="334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573" b="1" dirty="0">
                <a:latin typeface="Arial" panose="020B0604020202020204" pitchFamily="34" charset="0"/>
                <a:cs typeface="Arial" panose="020B0604020202020204" pitchFamily="34" charset="0"/>
              </a:rPr>
              <a:t>En donde se tratarán temas como: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ACF58637-C2C4-4733-8333-D558D721664C}"/>
              </a:ext>
            </a:extLst>
          </p:cNvPr>
          <p:cNvGrpSpPr/>
          <p:nvPr/>
        </p:nvGrpSpPr>
        <p:grpSpPr>
          <a:xfrm>
            <a:off x="3088584" y="1271906"/>
            <a:ext cx="925799" cy="995333"/>
            <a:chOff x="2054939" y="864685"/>
            <a:chExt cx="940553" cy="917745"/>
          </a:xfrm>
        </p:grpSpPr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B0F6CCE5-3072-4D65-A163-B14C0B95D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9272" y="906562"/>
              <a:ext cx="356220" cy="875868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C7284A77-ACCE-4BE3-8126-958EA851487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540751">
              <a:off x="2054939" y="899989"/>
              <a:ext cx="356220" cy="875868"/>
            </a:xfrm>
            <a:prstGeom prst="rect">
              <a:avLst/>
            </a:prstGeom>
          </p:spPr>
        </p:pic>
        <p:pic>
          <p:nvPicPr>
            <p:cNvPr id="20" name="Imagen 19">
              <a:extLst>
                <a:ext uri="{FF2B5EF4-FFF2-40B4-BE49-F238E27FC236}">
                  <a16:creationId xmlns:a16="http://schemas.microsoft.com/office/drawing/2014/main" id="{38146EF4-BA2F-4483-918E-2FBEB69B7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4844">
              <a:off x="2217731" y="864685"/>
              <a:ext cx="356220" cy="8758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6317914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920</TotalTime>
  <Words>300</Words>
  <Application>Microsoft Office PowerPoint</Application>
  <PresentationFormat>Doble carta (432 x 279 mm)</PresentationFormat>
  <Paragraphs>17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Wingdings 3</vt:lpstr>
      <vt:lpstr>Espiral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 Giral</dc:creator>
  <cp:lastModifiedBy>COMAEF ac.</cp:lastModifiedBy>
  <cp:revision>41</cp:revision>
  <cp:lastPrinted>2017-09-13T23:17:59Z</cp:lastPrinted>
  <dcterms:created xsi:type="dcterms:W3CDTF">2016-04-21T17:12:52Z</dcterms:created>
  <dcterms:modified xsi:type="dcterms:W3CDTF">2017-10-18T16:52:49Z</dcterms:modified>
</cp:coreProperties>
</file>